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ipH8c4eRMGIj9C3BJ83t8nk9rq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00bd339e2_3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00bd339e2_3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6ecc6d157_8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6ecc6d157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00bd339e2_3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00bd339e2_3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00bd339e2_3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00bd339e2_3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00bd339e2_3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00bd339e2_3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00bd339e2_3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00bd339e2_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0bd339e2_3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0bd339e2_3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00bd339e2_3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00bd339e2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00bd339e2_3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00bd339e2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59a937723_2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59a937723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59a93772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59a9377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0bd339e2_3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00bd339e2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59a937723_2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59a937723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59a937723_2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a59a937723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59a937723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59a9377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59a937723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59a93772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59a937723_6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59a937723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00bd339e2_3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00bd339e2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00bd339e2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00bd339e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59a937723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59a937723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A picture containing logo&#10;&#10;Description automatically generated"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00bd339e2_3_12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a00bd339e2_3_12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ga00bd339e2_3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880"/>
            <a:ext cx="12192000" cy="692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a00bd339e2_3_123"/>
          <p:cNvPicPr preferRelativeResize="0"/>
          <p:nvPr/>
        </p:nvPicPr>
        <p:blipFill rotWithShape="1">
          <a:blip r:embed="rId4">
            <a:alphaModFix/>
          </a:blip>
          <a:srcRect b="1429" l="0" r="0" t="0"/>
          <a:stretch/>
        </p:blipFill>
        <p:spPr>
          <a:xfrm>
            <a:off x="975050" y="49050"/>
            <a:ext cx="9692950" cy="675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6ecc6d157_8_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a6ecc6d157_8_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ga6ecc6d157_8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880"/>
            <a:ext cx="12192000" cy="692688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a6ecc6d157_8_0"/>
          <p:cNvSpPr txBox="1"/>
          <p:nvPr>
            <p:ph type="ctrTitle"/>
          </p:nvPr>
        </p:nvSpPr>
        <p:spPr>
          <a:xfrm>
            <a:off x="1524000" y="9781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/>
              <a:t>Improvements we consider for next sprint</a:t>
            </a:r>
            <a:endParaRPr b="1" i="1"/>
          </a:p>
        </p:txBody>
      </p:sp>
      <p:sp>
        <p:nvSpPr>
          <p:cNvPr id="170" name="Google Shape;170;ga6ecc6d157_8_0"/>
          <p:cNvSpPr txBox="1"/>
          <p:nvPr>
            <p:ph type="ctrTitle"/>
          </p:nvPr>
        </p:nvSpPr>
        <p:spPr>
          <a:xfrm>
            <a:off x="513525" y="3510075"/>
            <a:ext cx="111648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501650" lvl="0" marL="457200" rtl="0" algn="ctr">
              <a:spcBef>
                <a:spcPts val="0"/>
              </a:spcBef>
              <a:spcAft>
                <a:spcPts val="0"/>
              </a:spcAft>
              <a:buSzPts val="4300"/>
              <a:buAutoNum type="arabicPeriod"/>
            </a:pPr>
            <a:r>
              <a:rPr b="1" lang="en-US" sz="4300"/>
              <a:t>Payment Options Via google pay for </a:t>
            </a:r>
            <a:r>
              <a:rPr b="1" lang="en-US" sz="4300"/>
              <a:t>advance</a:t>
            </a:r>
            <a:r>
              <a:rPr b="1" lang="en-US" sz="4300"/>
              <a:t> payment</a:t>
            </a:r>
            <a:endParaRPr b="1" sz="4300"/>
          </a:p>
          <a:p>
            <a:pPr indent="-501650" lvl="0" marL="457200" rtl="0" algn="ctr">
              <a:spcBef>
                <a:spcPts val="0"/>
              </a:spcBef>
              <a:spcAft>
                <a:spcPts val="0"/>
              </a:spcAft>
              <a:buSzPts val="4300"/>
              <a:buAutoNum type="arabicPeriod"/>
            </a:pPr>
            <a:r>
              <a:rPr b="1" lang="en-US" sz="4300"/>
              <a:t>Add Google Maps API</a:t>
            </a:r>
            <a:endParaRPr b="1" sz="4300"/>
          </a:p>
          <a:p>
            <a:pPr indent="-501650" lvl="0" marL="457200" rtl="0" algn="ctr">
              <a:spcBef>
                <a:spcPts val="0"/>
              </a:spcBef>
              <a:spcAft>
                <a:spcPts val="0"/>
              </a:spcAft>
              <a:buSzPts val="4300"/>
              <a:buAutoNum type="arabicPeriod"/>
            </a:pPr>
            <a:r>
              <a:rPr b="1" lang="en-US" sz="4300"/>
              <a:t>Storing Medical Records Visits and Issues</a:t>
            </a:r>
            <a:endParaRPr b="1" sz="4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a00bd339e2_3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880"/>
            <a:ext cx="12192000" cy="692688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a00bd339e2_3_15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Layout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First Edition</a:t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a00bd339e2_3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880"/>
            <a:ext cx="12192000" cy="692688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a00bd339e2_3_158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Signup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0bd339e2_3_14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a00bd339e2_3_14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ga00bd339e2_3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880"/>
            <a:ext cx="12192000" cy="692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a00bd339e2_3_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649" y="0"/>
            <a:ext cx="33347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0bd339e2_3_13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a00bd339e2_3_13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ga00bd339e2_3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880"/>
            <a:ext cx="12192000" cy="692688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a00bd339e2_3_131"/>
          <p:cNvSpPr txBox="1"/>
          <p:nvPr/>
        </p:nvSpPr>
        <p:spPr>
          <a:xfrm>
            <a:off x="4363050" y="2620325"/>
            <a:ext cx="5842500" cy="19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Calibri"/>
                <a:ea typeface="Calibri"/>
                <a:cs typeface="Calibri"/>
                <a:sym typeface="Calibri"/>
              </a:rPr>
              <a:t>Login Screen</a:t>
            </a:r>
            <a:endParaRPr b="1" sz="5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00bd339e2_3_138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a00bd339e2_3_138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ga00bd339e2_3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880"/>
            <a:ext cx="12192000" cy="692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a00bd339e2_3_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649" y="0"/>
            <a:ext cx="33347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00bd339e2_3_58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a00bd339e2_3_58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ga00bd339e2_3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880"/>
            <a:ext cx="12192000" cy="692688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a00bd339e2_3_58"/>
          <p:cNvSpPr txBox="1"/>
          <p:nvPr/>
        </p:nvSpPr>
        <p:spPr>
          <a:xfrm>
            <a:off x="2699125" y="1473500"/>
            <a:ext cx="5191800" cy="25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Appoit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a00bd339e2_3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219" y="-68875"/>
            <a:ext cx="12314443" cy="692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00bd339e2_3_7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a00bd339e2_3_7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ga00bd339e2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880"/>
            <a:ext cx="12192000" cy="692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a00bd339e2_3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1624" y="-12"/>
            <a:ext cx="33347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59a937723_2_38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a59a937723_2_38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ga59a937723_2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880"/>
            <a:ext cx="12192000" cy="692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a59a937723_2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674" y="-34450"/>
            <a:ext cx="33347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59a937723_0_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a59a937723_0_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ga59a93772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a00bd339e2_3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880"/>
            <a:ext cx="12192000" cy="692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a00bd339e2_3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049" y="-34437"/>
            <a:ext cx="33347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59a937723_2_3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ga59a937723_2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880"/>
            <a:ext cx="12192000" cy="692688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a59a937723_2_32"/>
          <p:cNvSpPr txBox="1"/>
          <p:nvPr>
            <p:ph idx="1" type="subTitle"/>
          </p:nvPr>
        </p:nvSpPr>
        <p:spPr>
          <a:xfrm>
            <a:off x="1524000" y="2840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200"/>
              <a:t>Database Design</a:t>
            </a:r>
            <a:endParaRPr sz="4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59a937723_2_2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a59a937723_2_2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ga59a937723_2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880"/>
            <a:ext cx="12192000" cy="692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a59a937723_2_25"/>
          <p:cNvPicPr preferRelativeResize="0"/>
          <p:nvPr/>
        </p:nvPicPr>
        <p:blipFill rotWithShape="1">
          <a:blip r:embed="rId4">
            <a:alphaModFix/>
          </a:blip>
          <a:srcRect b="21012" l="36410" r="36279" t="18115"/>
          <a:stretch/>
        </p:blipFill>
        <p:spPr>
          <a:xfrm>
            <a:off x="2965200" y="232675"/>
            <a:ext cx="5168323" cy="6479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a59a93772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757"/>
            <a:ext cx="12192000" cy="6666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a937723_0_1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a59a937723_0_1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ga59a937723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1" name="Google Shape;111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A picture containing whiteboard&#10;&#10;Description automatically generated" id="112" name="Google Shape;11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113" name="Google Shape;11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&#10;&#10;Description automatically generated" id="114" name="Google Shape;11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a59a937723_6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1725" y="88825"/>
            <a:ext cx="3034000" cy="452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a59a937723_6_5"/>
          <p:cNvSpPr txBox="1"/>
          <p:nvPr/>
        </p:nvSpPr>
        <p:spPr>
          <a:xfrm>
            <a:off x="760200" y="760200"/>
            <a:ext cx="2280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Class Diagram</a:t>
            </a:r>
            <a:endParaRPr b="1" sz="2200"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1" name="Google Shape;121;ga59a937723_6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8900" y="1714499"/>
            <a:ext cx="3394775" cy="440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ga59a937723_6_5"/>
          <p:cNvCxnSpPr>
            <a:stCxn id="119" idx="3"/>
            <a:endCxn id="121" idx="1"/>
          </p:cNvCxnSpPr>
          <p:nvPr/>
        </p:nvCxnSpPr>
        <p:spPr>
          <a:xfrm>
            <a:off x="6275725" y="2350538"/>
            <a:ext cx="1333200" cy="15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00bd339e2_3_11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a00bd339e2_3_11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ga00bd339e2_3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880"/>
            <a:ext cx="12192000" cy="692688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a00bd339e2_3_11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</p:txBody>
      </p:sp>
      <p:pic>
        <p:nvPicPr>
          <p:cNvPr id="131" name="Google Shape;131;ga00bd339e2_3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72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a00bd339e2_3_116"/>
          <p:cNvSpPr txBox="1"/>
          <p:nvPr/>
        </p:nvSpPr>
        <p:spPr>
          <a:xfrm>
            <a:off x="5347875" y="429500"/>
            <a:ext cx="2770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APP - TIME LINE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a00bd339e2_3_116"/>
          <p:cNvSpPr txBox="1"/>
          <p:nvPr/>
        </p:nvSpPr>
        <p:spPr>
          <a:xfrm>
            <a:off x="3106125" y="1275525"/>
            <a:ext cx="20043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Designing UI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5 NOV -10 NOV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a00bd339e2_3_116"/>
          <p:cNvSpPr txBox="1"/>
          <p:nvPr/>
        </p:nvSpPr>
        <p:spPr>
          <a:xfrm>
            <a:off x="1764250" y="4777400"/>
            <a:ext cx="20043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Designing Database 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11NOV -15 NOV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a00bd339e2_3_116"/>
          <p:cNvSpPr txBox="1"/>
          <p:nvPr/>
        </p:nvSpPr>
        <p:spPr>
          <a:xfrm>
            <a:off x="420750" y="1122375"/>
            <a:ext cx="20043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Discussion About Features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5 NOV -10 NOV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a00bd339e2_3_116"/>
          <p:cNvSpPr txBox="1"/>
          <p:nvPr/>
        </p:nvSpPr>
        <p:spPr>
          <a:xfrm>
            <a:off x="5347875" y="4777400"/>
            <a:ext cx="26697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Implementing LOGIN AND SIGNUP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15 NOV -17 NOV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a00bd339e2_3_116"/>
          <p:cNvSpPr txBox="1"/>
          <p:nvPr/>
        </p:nvSpPr>
        <p:spPr>
          <a:xfrm>
            <a:off x="6080050" y="1122375"/>
            <a:ext cx="26697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Implementing 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Appointment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 Form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17 NOV -20 NOV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a00bd339e2_3_116"/>
          <p:cNvSpPr txBox="1"/>
          <p:nvPr/>
        </p:nvSpPr>
        <p:spPr>
          <a:xfrm>
            <a:off x="8118675" y="4777400"/>
            <a:ext cx="26697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Implementing Symptoms Form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20 NOV -23 NOV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a00bd339e2_3_116"/>
          <p:cNvSpPr txBox="1"/>
          <p:nvPr/>
        </p:nvSpPr>
        <p:spPr>
          <a:xfrm>
            <a:off x="9366575" y="1122375"/>
            <a:ext cx="26697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Debugging and Testing the Final build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23 NOV -1 DEC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a00bd339e2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6825" y="0"/>
            <a:ext cx="13138426" cy="73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a00bd339e2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225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59a937723_2_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a59a937723_2_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ga59a937723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880"/>
            <a:ext cx="12192000" cy="692688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a59a937723_2_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/>
              <a:t>User Stories</a:t>
            </a:r>
            <a:endParaRPr b="1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2020-09-27T11:14:25Z</dcterms:created>
  <dc:creator>Utkarsh Nitin Varma</dc:creator>
</cp:coreProperties>
</file>